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252" y="9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6FC1F-6BF5-4950-9A1E-05E47DDD8727}" type="datetimeFigureOut">
              <a:rPr lang="ko-KR" altLang="en-US" smtClean="0"/>
              <a:t>2023-04-05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A0E54-664C-47A9-A3A6-73DA29AE495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02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5"/>
          <a:stretch/>
        </p:blipFill>
        <p:spPr>
          <a:xfrm>
            <a:off x="0" y="-13632"/>
            <a:ext cx="12192000" cy="430784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10619644" y="3286449"/>
            <a:ext cx="1400536" cy="818623"/>
          </a:xfrm>
          <a:prstGeom prst="rect">
            <a:avLst/>
          </a:prstGeom>
        </p:spPr>
      </p:pic>
      <p:sp>
        <p:nvSpPr>
          <p:cNvPr id="1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404257" y="5745798"/>
            <a:ext cx="11462623" cy="817562"/>
          </a:xfrm>
        </p:spPr>
        <p:txBody>
          <a:bodyPr>
            <a:normAutofit/>
          </a:bodyPr>
          <a:lstStyle>
            <a:lvl1pPr marL="0" indent="0" algn="r">
              <a:buNone/>
              <a:defRPr sz="3200" baseline="0">
                <a:latin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Name / Affiliation</a:t>
            </a:r>
            <a:endParaRPr lang="ko-KR" altLang="en-US" dirty="0"/>
          </a:p>
        </p:txBody>
      </p:sp>
      <p:sp>
        <p:nvSpPr>
          <p:cNvPr id="14" name="제목 1"/>
          <p:cNvSpPr>
            <a:spLocks noGrp="1"/>
          </p:cNvSpPr>
          <p:nvPr>
            <p:ph type="ctrTitle" hasCustomPrompt="1"/>
          </p:nvPr>
        </p:nvSpPr>
        <p:spPr>
          <a:xfrm>
            <a:off x="404257" y="4734559"/>
            <a:ext cx="11462623" cy="888683"/>
          </a:xfrm>
        </p:spPr>
        <p:txBody>
          <a:bodyPr anchor="b">
            <a:normAutofit/>
          </a:bodyPr>
          <a:lstStyle>
            <a:lvl1pPr algn="r">
              <a:defRPr sz="4400" b="1" baseline="0">
                <a:latin typeface="Cambria" panose="02040503050406030204" pitchFamily="18" charset="0"/>
              </a:defRPr>
            </a:lvl1pPr>
          </a:lstStyle>
          <a:p>
            <a:r>
              <a:rPr lang="en-US" altLang="ko-KR" dirty="0"/>
              <a:t>Lecture Title</a:t>
            </a:r>
            <a:endParaRPr lang="ko-KR" altLang="en-US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965200" y="1381760"/>
            <a:ext cx="1026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2023 International</a:t>
            </a:r>
            <a:r>
              <a:rPr lang="en-US" altLang="ko-KR" sz="5400" baseline="0" dirty="0">
                <a:solidFill>
                  <a:schemeClr val="bg1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 Congress of Diabetes and Metabolism</a:t>
            </a:r>
            <a:endParaRPr lang="ko-KR" altLang="en-US" sz="5400" dirty="0">
              <a:solidFill>
                <a:schemeClr val="bg1"/>
              </a:solidFill>
              <a:latin typeface="Bahnschrift SemiBold SemiConden" panose="020B0502040204020203" pitchFamily="34" charset="0"/>
              <a:ea typeface="이사만루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964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668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68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6721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26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5186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520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055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7330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07052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310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85" b="39357"/>
          <a:stretch/>
        </p:blipFill>
        <p:spPr>
          <a:xfrm>
            <a:off x="0" y="-13632"/>
            <a:ext cx="12192000" cy="160875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 userDrawn="1"/>
        </p:nvPicPr>
        <p:blipFill>
          <a:blip r:embed="rId3">
            <a:biLevel thresh="25000"/>
          </a:blip>
          <a:stretch>
            <a:fillRect/>
          </a:stretch>
        </p:blipFill>
        <p:spPr>
          <a:xfrm>
            <a:off x="10714432" y="254000"/>
            <a:ext cx="1356548" cy="79291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493166" y="6450111"/>
            <a:ext cx="6899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>
                <a:solidFill>
                  <a:srgbClr val="002060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2023 International</a:t>
            </a:r>
            <a:r>
              <a:rPr lang="en-US" altLang="ko-KR" sz="1400" baseline="0" dirty="0">
                <a:solidFill>
                  <a:srgbClr val="002060"/>
                </a:solidFill>
                <a:latin typeface="Bahnschrift SemiBold SemiConden" panose="020B0502040204020203" pitchFamily="34" charset="0"/>
                <a:ea typeface="이사만루체 Bold" panose="00000800000000000000" pitchFamily="2" charset="-127"/>
              </a:rPr>
              <a:t> Congress of Diabetes and Metabolism</a:t>
            </a:r>
            <a:endParaRPr lang="ko-KR" altLang="en-US" sz="1400" dirty="0">
              <a:solidFill>
                <a:srgbClr val="002060"/>
              </a:solidFill>
              <a:latin typeface="Bahnschrift SemiBold SemiConden" panose="020B0502040204020203" pitchFamily="34" charset="0"/>
              <a:ea typeface="이사만루체 Bold" panose="00000800000000000000" pitchFamily="2" charset="-127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1439330" y="6424990"/>
            <a:ext cx="631649" cy="365125"/>
          </a:xfrm>
        </p:spPr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14" name="제목 1"/>
          <p:cNvSpPr>
            <a:spLocks noGrp="1"/>
          </p:cNvSpPr>
          <p:nvPr>
            <p:ph type="title" hasCustomPrompt="1"/>
          </p:nvPr>
        </p:nvSpPr>
        <p:spPr>
          <a:xfrm>
            <a:off x="0" y="846596"/>
            <a:ext cx="8303559" cy="563133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altLang="ko-KR" dirty="0"/>
              <a:t>Slide title</a:t>
            </a:r>
            <a:endParaRPr lang="ko-KR" altLang="en-US" dirty="0"/>
          </a:p>
        </p:txBody>
      </p:sp>
      <p:sp>
        <p:nvSpPr>
          <p:cNvPr id="15" name="내용 개체 틀 2"/>
          <p:cNvSpPr>
            <a:spLocks noGrp="1"/>
          </p:cNvSpPr>
          <p:nvPr>
            <p:ph idx="1" hasCustomPrompt="1"/>
          </p:nvPr>
        </p:nvSpPr>
        <p:spPr>
          <a:xfrm>
            <a:off x="307040" y="1724772"/>
            <a:ext cx="11613777" cy="4360022"/>
          </a:xfrm>
        </p:spPr>
        <p:txBody>
          <a:bodyPr>
            <a:normAutofit/>
          </a:bodyPr>
          <a:lstStyle>
            <a:lvl1pPr>
              <a:defRPr sz="1600" baseline="0">
                <a:latin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</a:defRPr>
            </a:lvl5pPr>
          </a:lstStyle>
          <a:p>
            <a:pPr lvl="0"/>
            <a:r>
              <a:rPr lang="en-US" altLang="ko-KR" dirty="0"/>
              <a:t>Slide body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47204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8860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7624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91319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47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34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117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584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890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36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3253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063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945E8-71D0-4C10-B1FD-4D2CF54637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74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0D420-B553-4A97-B899-434492BD87A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66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404257" y="5745798"/>
            <a:ext cx="11462623" cy="817562"/>
          </a:xfrm>
        </p:spPr>
        <p:txBody>
          <a:bodyPr>
            <a:normAutofit/>
          </a:bodyPr>
          <a:lstStyle>
            <a:lvl1pPr marL="0" indent="0" algn="r">
              <a:buNone/>
              <a:defRPr sz="3200" baseline="0">
                <a:latin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ko-KR" dirty="0"/>
              <a:t>Name / Affiliation</a:t>
            </a:r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ctrTitle" hasCustomPrompt="1"/>
          </p:nvPr>
        </p:nvSpPr>
        <p:spPr>
          <a:xfrm>
            <a:off x="404257" y="4734559"/>
            <a:ext cx="11462623" cy="888683"/>
          </a:xfrm>
        </p:spPr>
        <p:txBody>
          <a:bodyPr anchor="b">
            <a:normAutofit/>
          </a:bodyPr>
          <a:lstStyle>
            <a:lvl1pPr algn="r">
              <a:defRPr sz="4400" b="1" baseline="0">
                <a:latin typeface="Cambria" panose="02040503050406030204" pitchFamily="18" charset="0"/>
              </a:defRPr>
            </a:lvl1pPr>
          </a:lstStyle>
          <a:p>
            <a:r>
              <a:rPr lang="en-US" altLang="ko-KR" dirty="0"/>
              <a:t>Lecture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8717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812800"/>
            <a:ext cx="7122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Slides title </a:t>
            </a:r>
            <a:endParaRPr lang="ko-KR" altLang="en-US" sz="3200" b="1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520" y="1706880"/>
            <a:ext cx="863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latin typeface="Cambria" panose="02040503050406030204" pitchFamily="18" charset="0"/>
                <a:ea typeface="Cambria" panose="02040503050406030204" pitchFamily="18" charset="0"/>
              </a:rPr>
              <a:t>Slides body</a:t>
            </a:r>
          </a:p>
          <a:p>
            <a:r>
              <a:rPr lang="en-US" altLang="ko-KR" sz="1600" dirty="0">
                <a:latin typeface="Cambria" panose="02040503050406030204" pitchFamily="18" charset="0"/>
                <a:ea typeface="Cambria" panose="02040503050406030204" pitchFamily="18" charset="0"/>
              </a:rPr>
              <a:t>** Minimum fonts for body are 16 pts – based on Cambria font  </a:t>
            </a:r>
            <a:endParaRPr lang="ko-KR" altLang="en-US" sz="1600" dirty="0">
              <a:latin typeface="Cambria" panose="02040503050406030204" pitchFamily="18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45E8-71D0-4C10-B1FD-4D2CF546372F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213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</Words>
  <Application>Microsoft Office PowerPoint</Application>
  <PresentationFormat>와이드스크린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Bahnschrift SemiBold SemiConden</vt:lpstr>
      <vt:lpstr>Cambria</vt:lpstr>
      <vt:lpstr>Office 테마</vt:lpstr>
      <vt:lpstr>디자인 사용자 지정</vt:lpstr>
      <vt:lpstr>Lecture Title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PLANBEAR-MSI</dc:creator>
  <cp:lastModifiedBy>Kim Keunpyo</cp:lastModifiedBy>
  <cp:revision>12</cp:revision>
  <dcterms:created xsi:type="dcterms:W3CDTF">2022-05-31T01:55:29Z</dcterms:created>
  <dcterms:modified xsi:type="dcterms:W3CDTF">2023-04-05T01:40:44Z</dcterms:modified>
</cp:coreProperties>
</file>