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7" r:id="rId2"/>
  </p:sldIdLst>
  <p:sldSz cx="32399288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" d="100"/>
          <a:sy n="10" d="100"/>
        </p:scale>
        <p:origin x="3816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B9C21-0BBC-4F39-BF41-303E502C936B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36813" y="1143000"/>
            <a:ext cx="1984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C3F38-B755-474F-8A89-059C4A1575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573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1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248329"/>
            <a:ext cx="27539395" cy="1754664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471644"/>
            <a:ext cx="24299466" cy="1216831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061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6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83331"/>
            <a:ext cx="6986096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83331"/>
            <a:ext cx="20553298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766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그래픽, 스크린샷, 예술이(가) 표시된 사진&#10;&#10;자동 생성된 설명">
            <a:extLst>
              <a:ext uri="{FF2B5EF4-FFF2-40B4-BE49-F238E27FC236}">
                <a16:creationId xmlns:a16="http://schemas.microsoft.com/office/drawing/2014/main" id="{31328955-5F58-5B48-1BAB-BBD8119F8D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4" r="610" b="50326"/>
          <a:stretch/>
        </p:blipFill>
        <p:spPr>
          <a:xfrm>
            <a:off x="-50195" y="0"/>
            <a:ext cx="32449483" cy="19530646"/>
          </a:xfrm>
          <a:prstGeom prst="rect">
            <a:avLst/>
          </a:prstGeom>
        </p:spPr>
      </p:pic>
      <p:pic>
        <p:nvPicPr>
          <p:cNvPr id="9" name="그림 8" descr="텍스트, 스크린샷, 그래픽 디자인, 그래픽이(가) 표시된 사진&#10;&#10;자동 생성된 설명">
            <a:extLst>
              <a:ext uri="{FF2B5EF4-FFF2-40B4-BE49-F238E27FC236}">
                <a16:creationId xmlns:a16="http://schemas.microsoft.com/office/drawing/2014/main" id="{1FEDA13A-5ADE-51D9-7AF0-C2B210275A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4" t="12630" r="51803" b="70977"/>
          <a:stretch/>
        </p:blipFill>
        <p:spPr>
          <a:xfrm>
            <a:off x="25222200" y="1330569"/>
            <a:ext cx="6274904" cy="400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1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55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565002"/>
            <a:ext cx="27944386" cy="2096497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3728315"/>
            <a:ext cx="27944386" cy="11024985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85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416653"/>
            <a:ext cx="13769697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416653"/>
            <a:ext cx="13769697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127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83342"/>
            <a:ext cx="27944386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354992"/>
            <a:ext cx="13706415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409982"/>
            <a:ext cx="13706415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354992"/>
            <a:ext cx="13773917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409982"/>
            <a:ext cx="13773917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19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137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258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256671"/>
            <a:ext cx="16402140" cy="35816631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06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256671"/>
            <a:ext cx="16402140" cy="35816631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559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683342"/>
            <a:ext cx="27944386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416653"/>
            <a:ext cx="27944386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3D0FC-B105-471D-8A50-55FACC9EADF8}" type="datetimeFigureOut">
              <a:rPr lang="ko-KR" altLang="en-US" smtClean="0"/>
              <a:t>2023-06-05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6713298"/>
            <a:ext cx="1093476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DF9CE-9EB6-4F01-BB46-971064CCD0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19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E17F1D3-DF76-58AD-0B59-EFDC8DD8C9E3}"/>
              </a:ext>
            </a:extLst>
          </p:cNvPr>
          <p:cNvSpPr txBox="1"/>
          <p:nvPr/>
        </p:nvSpPr>
        <p:spPr>
          <a:xfrm>
            <a:off x="3235570" y="2813539"/>
            <a:ext cx="1553842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3800" dirty="0"/>
              <a:t>Title</a:t>
            </a:r>
          </a:p>
          <a:p>
            <a:r>
              <a:rPr lang="en-US" altLang="ko-KR" sz="9600" dirty="0"/>
              <a:t>Presenting Author &amp; Affiliation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108370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5</Words>
  <Application>Microsoft Office PowerPoint</Application>
  <PresentationFormat>사용자 지정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PBKP</dc:creator>
  <cp:lastModifiedBy>Kim Keunpyo</cp:lastModifiedBy>
  <cp:revision>8</cp:revision>
  <dcterms:created xsi:type="dcterms:W3CDTF">2022-02-03T06:23:18Z</dcterms:created>
  <dcterms:modified xsi:type="dcterms:W3CDTF">2023-06-05T08:52:46Z</dcterms:modified>
</cp:coreProperties>
</file>